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2" r:id="rId12"/>
    <p:sldId id="263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3BE52A-E7DF-77B9-DE32-6E273D5C4A75}" v="597" dt="2024-10-30T13:51:49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l-GR" sz="4100" b="1" dirty="0"/>
              <a:t>Τι είναι το ρομπότ;</a:t>
            </a:r>
            <a:br>
              <a:rPr lang="el-GR" sz="4100" dirty="0"/>
            </a:br>
            <a:r>
              <a:rPr lang="el-GR" sz="4100" dirty="0"/>
              <a:t>Είναι μια μηχανή που κάνει πράγματα αυτόματα, χρησιμεύει ως βοηθός του ανθρώπου.</a:t>
            </a:r>
          </a:p>
        </p:txBody>
      </p:sp>
      <p:pic>
        <p:nvPicPr>
          <p:cNvPr id="4" name="Picture 3" descr="Toy robot on a white background.">
            <a:extLst>
              <a:ext uri="{FF2B5EF4-FFF2-40B4-BE49-F238E27FC236}">
                <a16:creationId xmlns:a16="http://schemas.microsoft.com/office/drawing/2014/main" id="{128A78C7-53B9-D719-47FE-D73517ED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7" r="4064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80D69-B878-56D7-D601-C2800AEC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3300" kern="1200" dirty="0">
                <a:latin typeface="+mj-lt"/>
                <a:ea typeface="+mj-ea"/>
                <a:cs typeface="+mj-cs"/>
              </a:rPr>
              <a:t>Πάμε να φτιάξουμε ένα πύργο με τούβλα να το δοκιμάσουμε!</a:t>
            </a:r>
          </a:p>
        </p:txBody>
      </p:sp>
      <p:pic>
        <p:nvPicPr>
          <p:cNvPr id="3" name="Picture 2" descr="A stack of colorful blocks&#10;&#10;Description automatically generated">
            <a:extLst>
              <a:ext uri="{FF2B5EF4-FFF2-40B4-BE49-F238E27FC236}">
                <a16:creationId xmlns:a16="http://schemas.microsoft.com/office/drawing/2014/main" id="{F2A4FBAF-86AC-569F-1C37-3F0216416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440" y="2354239"/>
            <a:ext cx="5699119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A61A8-6F9A-1BE0-AA5B-B069AAD5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kern="1200" dirty="0">
                <a:latin typeface="+mj-lt"/>
                <a:ea typeface="+mj-ea"/>
                <a:cs typeface="+mj-cs"/>
              </a:rPr>
              <a:t>Το ρομπότ θα αναγνωρίσει το εμπόδιο,</a:t>
            </a:r>
            <a:r>
              <a:rPr lang="el-GR" dirty="0"/>
              <a:t> </a:t>
            </a:r>
            <a:r>
              <a:rPr lang="el-GR" kern="1200" dirty="0">
                <a:latin typeface="+mj-lt"/>
                <a:ea typeface="+mj-ea"/>
                <a:cs typeface="+mj-cs"/>
              </a:rPr>
              <a:t>θα κάνει πίσω και θα αλλάξει κατεύθυνση!</a:t>
            </a:r>
          </a:p>
        </p:txBody>
      </p:sp>
      <p:pic>
        <p:nvPicPr>
          <p:cNvPr id="3" name="Picture 2" descr="A group of colorful boxes&#10;&#10;Description automatically generated">
            <a:extLst>
              <a:ext uri="{FF2B5EF4-FFF2-40B4-BE49-F238E27FC236}">
                <a16:creationId xmlns:a16="http://schemas.microsoft.com/office/drawing/2014/main" id="{20333A1C-7108-23E3-D0F9-01968445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508858"/>
            <a:ext cx="4942280" cy="38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1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6265A-9404-D94D-197D-A075B91A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l-GR" sz="3600" kern="1200" dirty="0">
                <a:latin typeface="+mj-lt"/>
                <a:ea typeface="+mj-ea"/>
                <a:cs typeface="+mj-cs"/>
              </a:rPr>
              <a:t>Κάπως έτσι θα παίζει το </a:t>
            </a:r>
            <a:r>
              <a:rPr lang="el-GR" sz="3600" kern="1200" dirty="0" err="1">
                <a:latin typeface="+mj-lt"/>
                <a:ea typeface="+mj-ea"/>
                <a:cs typeface="+mj-cs"/>
              </a:rPr>
              <a:t>ρομποτάκι</a:t>
            </a:r>
            <a:r>
              <a:rPr lang="el-GR" sz="3600" kern="1200" dirty="0">
                <a:latin typeface="+mj-lt"/>
                <a:ea typeface="+mj-ea"/>
                <a:cs typeface="+mj-cs"/>
              </a:rPr>
              <a:t> μας κυνηγητό</a:t>
            </a:r>
            <a:r>
              <a:rPr lang="el-GR" sz="3600" dirty="0"/>
              <a:t> με τα υπόλοιπα παιδιά και όταν θα συναντά κάποιο θα σταματάει!</a:t>
            </a:r>
            <a:endParaRPr lang="el-GR" sz="3600" kern="1200" dirty="0">
              <a:latin typeface="+mj-lt"/>
            </a:endParaRPr>
          </a:p>
        </p:txBody>
      </p:sp>
      <p:pic>
        <p:nvPicPr>
          <p:cNvPr id="3" name="Picture 2" descr="Children playing">
            <a:extLst>
              <a:ext uri="{FF2B5EF4-FFF2-40B4-BE49-F238E27FC236}">
                <a16:creationId xmlns:a16="http://schemas.microsoft.com/office/drawing/2014/main" id="{9D9A8041-95AF-12FF-FE91-9CFD38E1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633" y="2354239"/>
            <a:ext cx="591473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3205D-1AA0-94FA-9BFA-5021437C1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3600" kern="1200">
                <a:latin typeface="+mj-lt"/>
                <a:ea typeface="+mj-ea"/>
                <a:cs typeface="+mj-cs"/>
              </a:rPr>
              <a:t>Πάμε να φτιάξουμε ένα δικό μας χάρτη να παίξουμε!</a:t>
            </a:r>
          </a:p>
        </p:txBody>
      </p:sp>
      <p:pic>
        <p:nvPicPr>
          <p:cNvPr id="3" name="Picture 2" descr="A farm road with a barn and a windmill&#10;&#10;Description automatically generated">
            <a:extLst>
              <a:ext uri="{FF2B5EF4-FFF2-40B4-BE49-F238E27FC236}">
                <a16:creationId xmlns:a16="http://schemas.microsoft.com/office/drawing/2014/main" id="{7C4A7C46-A390-6FF3-2532-3245996CD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63" y="2354239"/>
            <a:ext cx="6193074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A3C5E-D916-4874-3B2C-0BD5466E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kern="1200" dirty="0">
                <a:latin typeface="+mj-lt"/>
                <a:ea typeface="+mj-ea"/>
                <a:cs typeface="+mj-cs"/>
              </a:rPr>
              <a:t>Πάμε να ζωγραφίσει ο καθένας το δικό του ρομπότ!</a:t>
            </a:r>
          </a:p>
        </p:txBody>
      </p:sp>
      <p:pic>
        <p:nvPicPr>
          <p:cNvPr id="3" name="Picture 2" descr="A drawing of a square frame&#10;&#10;Description automatically generated">
            <a:extLst>
              <a:ext uri="{FF2B5EF4-FFF2-40B4-BE49-F238E27FC236}">
                <a16:creationId xmlns:a16="http://schemas.microsoft.com/office/drawing/2014/main" id="{F1ADA5A5-6E65-6D20-1EF3-A1E7784B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48" y="643467"/>
            <a:ext cx="45264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7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11E83-2D77-BD95-2CAF-000C0F3A2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kern="1200" dirty="0">
                <a:latin typeface="+mj-lt"/>
                <a:ea typeface="+mj-ea"/>
                <a:cs typeface="+mj-cs"/>
              </a:rPr>
              <a:t>Ας γνωρίσουμε το </a:t>
            </a:r>
            <a:r>
              <a:rPr lang="el-GR" kern="1200" dirty="0" err="1">
                <a:latin typeface="+mj-lt"/>
                <a:ea typeface="+mj-ea"/>
                <a:cs typeface="+mj-cs"/>
              </a:rPr>
              <a:t>edison</a:t>
            </a:r>
            <a:r>
              <a:rPr lang="el-GR" kern="1200" dirty="0">
                <a:latin typeface="+mj-lt"/>
                <a:ea typeface="+mj-ea"/>
                <a:cs typeface="+mj-cs"/>
              </a:rPr>
              <a:t> </a:t>
            </a:r>
            <a:r>
              <a:rPr lang="el-GR" kern="1200" dirty="0" err="1">
                <a:latin typeface="+mj-lt"/>
                <a:ea typeface="+mj-ea"/>
                <a:cs typeface="+mj-cs"/>
              </a:rPr>
              <a:t>robot</a:t>
            </a:r>
            <a:r>
              <a:rPr lang="el-GR" kern="1200" dirty="0"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Picture 2" descr="A cartoon of a robot with a sign&#10;&#10;Description automatically generated">
            <a:extLst>
              <a:ext uri="{FF2B5EF4-FFF2-40B4-BE49-F238E27FC236}">
                <a16:creationId xmlns:a16="http://schemas.microsoft.com/office/drawing/2014/main" id="{FAE5957F-5C7A-785D-D307-977ABA8F7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359421"/>
            <a:ext cx="4942280" cy="41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29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4D825-D756-1E48-1076-A8F5B100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kern="1200" dirty="0">
                <a:latin typeface="+mj-lt"/>
                <a:ea typeface="+mj-ea"/>
                <a:cs typeface="+mj-cs"/>
              </a:rPr>
              <a:t>Από τι αποτελείται;</a:t>
            </a:r>
          </a:p>
        </p:txBody>
      </p:sp>
      <p:pic>
        <p:nvPicPr>
          <p:cNvPr id="3" name="Picture 2" descr="A drawing of an orange robot&#10;&#10;Description automatically generated">
            <a:extLst>
              <a:ext uri="{FF2B5EF4-FFF2-40B4-BE49-F238E27FC236}">
                <a16:creationId xmlns:a16="http://schemas.microsoft.com/office/drawing/2014/main" id="{F56204D2-2135-BB18-76D7-DDD1D64E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1736269"/>
            <a:ext cx="4942280" cy="33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6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36E57-F111-2BDA-A4AB-2F16763BA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kern="1200" dirty="0">
                <a:latin typeface="+mj-lt"/>
                <a:ea typeface="+mj-ea"/>
                <a:cs typeface="+mj-cs"/>
              </a:rPr>
              <a:t>Πώς λειτουργεί;</a:t>
            </a:r>
          </a:p>
        </p:txBody>
      </p:sp>
      <p:pic>
        <p:nvPicPr>
          <p:cNvPr id="3" name="Picture 2" descr="A battery in an orange container&#10;&#10;Description automatically generated">
            <a:extLst>
              <a:ext uri="{FF2B5EF4-FFF2-40B4-BE49-F238E27FC236}">
                <a16:creationId xmlns:a16="http://schemas.microsoft.com/office/drawing/2014/main" id="{DFC88923-87BA-073C-4577-0B7C4D44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2164862"/>
            <a:ext cx="4942280" cy="252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9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D582BF-F775-0DE9-D802-58B08E63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3600" kern="1200" dirty="0">
                <a:latin typeface="+mj-lt"/>
                <a:ea typeface="+mj-ea"/>
                <a:cs typeface="+mj-cs"/>
              </a:rPr>
              <a:t>Πώς δουλεύει;</a:t>
            </a:r>
          </a:p>
        </p:txBody>
      </p:sp>
      <p:pic>
        <p:nvPicPr>
          <p:cNvPr id="3" name="Picture 2" descr="An orange device with an elephant on it&#10;&#10;Description automatically generated">
            <a:extLst>
              <a:ext uri="{FF2B5EF4-FFF2-40B4-BE49-F238E27FC236}">
                <a16:creationId xmlns:a16="http://schemas.microsoft.com/office/drawing/2014/main" id="{2320AA55-CEF7-2D67-68B1-BEA71CD0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16" y="2354239"/>
            <a:ext cx="7081768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3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6D927-15C3-CD04-CD67-A0384DC3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Φτιάχνουμε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έν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 πα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ζλ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 να "α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κούσει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"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τις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εντολές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όπ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ως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μι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 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συντ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</a:t>
            </a: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γή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  <p:pic>
        <p:nvPicPr>
          <p:cNvPr id="3" name="Picture 2" descr="A drawing of a plate with a stick&#10;&#10;Description automatically generated">
            <a:extLst>
              <a:ext uri="{FF2B5EF4-FFF2-40B4-BE49-F238E27FC236}">
                <a16:creationId xmlns:a16="http://schemas.microsoft.com/office/drawing/2014/main" id="{E80FC35A-447E-4AC3-3E7D-03A9DEC5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40431"/>
            <a:ext cx="10744200" cy="21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D0B5E-74DD-0D9A-5EBE-8A3F6F4CA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Αυτό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πα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ζλ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ξεκινάει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με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τρίγωνο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= start button και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ύστερ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α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του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λέμε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τι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άλλο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θέλουμε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να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κάνει</a:t>
            </a:r>
          </a:p>
        </p:txBody>
      </p:sp>
      <p:pic>
        <p:nvPicPr>
          <p:cNvPr id="3" name="Picture 2" descr="A blue and white seats&#10;&#10;Description automatically generated">
            <a:extLst>
              <a:ext uri="{FF2B5EF4-FFF2-40B4-BE49-F238E27FC236}">
                <a16:creationId xmlns:a16="http://schemas.microsoft.com/office/drawing/2014/main" id="{66E41155-3AA9-140D-C1D1-0792636D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213571"/>
            <a:ext cx="10744200" cy="22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9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BFB58-EB0E-55D9-B043-8025854B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l-GR" sz="3600" kern="1200" dirty="0">
                <a:latin typeface="+mj-lt"/>
                <a:ea typeface="+mj-ea"/>
                <a:cs typeface="+mj-cs"/>
              </a:rPr>
              <a:t>Μπορεί να αποφύγει εμπόδια!</a:t>
            </a: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3D072099-14E4-B81A-C16F-6C7618219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636069"/>
            <a:ext cx="10744200" cy="33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60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9746BC4C2174BB585CA3884E1729E" ma:contentTypeVersion="11" ma:contentTypeDescription="Create a new document." ma:contentTypeScope="" ma:versionID="81fb38fe082cc87cb596f8616e4cc9b8">
  <xsd:schema xmlns:xsd="http://www.w3.org/2001/XMLSchema" xmlns:xs="http://www.w3.org/2001/XMLSchema" xmlns:p="http://schemas.microsoft.com/office/2006/metadata/properties" xmlns:ns2="28bc0f83-a1a9-4e1d-9ddf-479d5eaa8a7a" xmlns:ns3="97921e0e-acfc-43db-bd17-74c9c367e41d" targetNamespace="http://schemas.microsoft.com/office/2006/metadata/properties" ma:root="true" ma:fieldsID="2a5b9d556aaf794d95588c584df6034f" ns2:_="" ns3:_="">
    <xsd:import namespace="28bc0f83-a1a9-4e1d-9ddf-479d5eaa8a7a"/>
    <xsd:import namespace="97921e0e-acfc-43db-bd17-74c9c367e4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bc0f83-a1a9-4e1d-9ddf-479d5eaa8a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1c37cec-109c-46bc-b582-36332c69a1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21e0e-acfc-43db-bd17-74c9c367e41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52c6036-8a2f-49b7-94e8-60871087e386}" ma:internalName="TaxCatchAll" ma:showField="CatchAllData" ma:web="97921e0e-acfc-43db-bd17-74c9c367e41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bc0f83-a1a9-4e1d-9ddf-479d5eaa8a7a">
      <Terms xmlns="http://schemas.microsoft.com/office/infopath/2007/PartnerControls"/>
    </lcf76f155ced4ddcb4097134ff3c332f>
    <TaxCatchAll xmlns="97921e0e-acfc-43db-bd17-74c9c367e41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A1813-8DB3-481B-A709-9E6E16C54D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bc0f83-a1a9-4e1d-9ddf-479d5eaa8a7a"/>
    <ds:schemaRef ds:uri="97921e0e-acfc-43db-bd17-74c9c367e4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0AB2AC-757E-4E5E-B0BA-3853FEAAF53F}">
  <ds:schemaRefs>
    <ds:schemaRef ds:uri="http://schemas.microsoft.com/office/2006/metadata/properties"/>
    <ds:schemaRef ds:uri="http://schemas.microsoft.com/office/infopath/2007/PartnerControls"/>
    <ds:schemaRef ds:uri="28bc0f83-a1a9-4e1d-9ddf-479d5eaa8a7a"/>
    <ds:schemaRef ds:uri="97921e0e-acfc-43db-bd17-74c9c367e41d"/>
  </ds:schemaRefs>
</ds:datastoreItem>
</file>

<file path=customXml/itemProps3.xml><?xml version="1.0" encoding="utf-8"?>
<ds:datastoreItem xmlns:ds="http://schemas.openxmlformats.org/officeDocument/2006/customXml" ds:itemID="{16F90F18-43F2-460C-96E8-7FD9EDFCE4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Τι είναι το ρομπότ; Είναι μια μηχανή που κάνει πράγματα αυτόματα, χρησιμεύει ως βοηθός του ανθρώπου.</vt:lpstr>
      <vt:lpstr>Πάμε να ζωγραφίσει ο καθένας το δικό του ρομπότ!</vt:lpstr>
      <vt:lpstr>Ας γνωρίσουμε το edison robot!</vt:lpstr>
      <vt:lpstr>Από τι αποτελείται;</vt:lpstr>
      <vt:lpstr>Πώς λειτουργεί;</vt:lpstr>
      <vt:lpstr>Πώς δουλεύει;</vt:lpstr>
      <vt:lpstr>Φτιάχνουμε ένα παζλ για να "ακούσει" τις εντολές όπως μια συνταγή!</vt:lpstr>
      <vt:lpstr>Αυτό το παζλ ξεκινάει με το τρίγωνο = start button και ύστερα του λέμε τι άλλο θέλουμε να κάνει</vt:lpstr>
      <vt:lpstr>Μπορεί να αποφύγει εμπόδια!</vt:lpstr>
      <vt:lpstr>Πάμε να φτιάξουμε ένα πύργο με τούβλα να το δοκιμάσουμε!</vt:lpstr>
      <vt:lpstr>Το ρομπότ θα αναγνωρίσει το εμπόδιο, θα κάνει πίσω και θα αλλάξει κατεύθυνση!</vt:lpstr>
      <vt:lpstr>Κάπως έτσι θα παίζει το ρομποτάκι μας κυνηγητό με τα υπόλοιπα παιδιά και όταν θα συναντά κάποιο θα σταματάει!</vt:lpstr>
      <vt:lpstr>Πάμε να φτιάξουμε ένα δικό μας χάρτη να παίξουμε!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109</cp:revision>
  <dcterms:created xsi:type="dcterms:W3CDTF">2024-10-30T12:27:54Z</dcterms:created>
  <dcterms:modified xsi:type="dcterms:W3CDTF">2025-06-15T15:42:30Z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0x0101002969746BC4C2174BB585CA3884E1729E</vt:lpwstr>
  </property>
  <property fmtid="{D5CDD505-2E9C-101B-9397-08002B2CF9AE}" pid="3" name="Order">
    <vt:r8>369400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